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06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91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12F0-7FF1-4556-B1BF-FD297DF5568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cochranelibrary/searc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cochranelibrary/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ct.ac.i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Cochrane </a:t>
            </a:r>
            <a:r>
              <a:rPr lang="en-US" dirty="0">
                <a:hlinkClick r:id="rId2"/>
              </a:rPr>
              <a:t>Library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מצגת הדרכה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Cochrane </a:t>
            </a:r>
            <a:r>
              <a:rPr lang="en-US" dirty="0">
                <a:hlinkClick r:id="rId2"/>
              </a:rPr>
              <a:t>Library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Cochrane Library</a:t>
            </a:r>
            <a:r>
              <a:rPr lang="he-IL" dirty="0" smtClean="0"/>
              <a:t> הוא מאגר מידע רפואי</a:t>
            </a:r>
          </a:p>
          <a:p>
            <a:pPr algn="r" rtl="1"/>
            <a:r>
              <a:rPr lang="he-IL" dirty="0" smtClean="0"/>
              <a:t>הוא כולל סיכומים של מידע רפואי בטקסט מלא</a:t>
            </a:r>
          </a:p>
          <a:p>
            <a:pPr algn="r" rtl="1"/>
            <a:r>
              <a:rPr lang="he-IL" dirty="0" smtClean="0"/>
              <a:t>הסיכומים נכתבו על ידי צוות מקצועי של </a:t>
            </a:r>
            <a:r>
              <a:rPr lang="en-US" dirty="0" smtClean="0"/>
              <a:t>Cochrane</a:t>
            </a:r>
            <a:r>
              <a:rPr lang="he-IL" dirty="0" smtClean="0"/>
              <a:t> ומסתמכים על מאמרים מדעיים בתחום הרפואה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איך נכנסים ל-</a:t>
            </a:r>
            <a:r>
              <a:rPr lang="en-US" dirty="0" smtClean="0"/>
              <a:t>Cochrane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en-US" dirty="0" smtClean="0">
                <a:hlinkClick r:id="rId2"/>
              </a:rPr>
              <a:t>www.jct.ac.il</a:t>
            </a:r>
            <a:endParaRPr lang="en-US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/>
              <a:t>סטודנטים </a:t>
            </a:r>
            <a:r>
              <a:rPr lang="he-IL" dirty="0" smtClean="0">
                <a:sym typeface="Wingdings" panose="05000000000000000000" pitchFamily="2" charset="2"/>
              </a:rPr>
              <a:t>ספריות  מאגרי מידע </a:t>
            </a:r>
            <a:r>
              <a:rPr lang="en-US" dirty="0" smtClean="0">
                <a:sym typeface="Wingdings" panose="05000000000000000000" pitchFamily="2" charset="2"/>
              </a:rPr>
              <a:t>Cochrane Library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13" b="46684"/>
          <a:stretch/>
        </p:blipFill>
        <p:spPr>
          <a:xfrm>
            <a:off x="2871387" y="2979105"/>
            <a:ext cx="7587139" cy="21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בסיסי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281017" y="3247402"/>
            <a:ext cx="444381" cy="3161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0100" y="2878070"/>
            <a:ext cx="78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חיפוש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3990" y="3913974"/>
            <a:ext cx="89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הגבלות חיפוש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2" b="3967"/>
          <a:stretch/>
        </p:blipFill>
        <p:spPr>
          <a:xfrm>
            <a:off x="1525853" y="2042445"/>
            <a:ext cx="7421594" cy="38456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14303" y="2494422"/>
            <a:ext cx="957129" cy="2716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47446" y="2307057"/>
            <a:ext cx="99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חיפוש מתקדם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מתקדם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2" b="13655"/>
          <a:stretch/>
        </p:blipFill>
        <p:spPr>
          <a:xfrm>
            <a:off x="1525853" y="2042445"/>
            <a:ext cx="6900332" cy="364050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486400" y="4512179"/>
            <a:ext cx="299103" cy="5042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5663" y="4930924"/>
            <a:ext cx="105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הגבלות חיפוש</a:t>
            </a:r>
          </a:p>
        </p:txBody>
      </p:sp>
    </p:spTree>
    <p:extLst>
      <p:ext uri="{BB962C8B-B14F-4D97-AF65-F5344CB8AC3E}">
        <p14:creationId xmlns:p14="http://schemas.microsoft.com/office/powerpoint/2010/main" val="385235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הגבלות חיפוש לפי מאגר ושנה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13" b="5951"/>
          <a:stretch/>
        </p:blipFill>
        <p:spPr>
          <a:xfrm>
            <a:off x="1525853" y="2179179"/>
            <a:ext cx="7778886" cy="36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תוצאות חיפוש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7289563" y="4118069"/>
            <a:ext cx="717847" cy="21364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3902" y="897309"/>
            <a:ext cx="2187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רק סיכומי </a:t>
            </a:r>
            <a:r>
              <a:rPr lang="en-US" dirty="0" smtClean="0"/>
              <a:t>Cochrane  </a:t>
            </a:r>
            <a:r>
              <a:rPr lang="he-IL" dirty="0" smtClean="0"/>
              <a:t>פתוחים עבורנו. אם יש מאמר סגור שחשוב לכן, פנו לספרנים</a:t>
            </a:r>
            <a:r>
              <a:rPr lang="he-IL" dirty="0" smtClean="0"/>
              <a:t>, והם </a:t>
            </a:r>
            <a:r>
              <a:rPr lang="he-IL" dirty="0" smtClean="0"/>
              <a:t>ישתדלו להשיג אותו.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31"/>
          <a:stretch/>
        </p:blipFill>
        <p:spPr>
          <a:xfrm>
            <a:off x="1525853" y="2794475"/>
            <a:ext cx="6900332" cy="324755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939611" y="2589376"/>
            <a:ext cx="376015" cy="316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מאמר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127050" y="2666288"/>
            <a:ext cx="341832" cy="367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14114" y="3033758"/>
            <a:ext cx="743486" cy="9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6788" y="2854295"/>
            <a:ext cx="136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הורד </a:t>
            </a:r>
            <a:r>
              <a:rPr lang="en-US" dirty="0" smtClean="0"/>
              <a:t>PDF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384135" y="3223627"/>
            <a:ext cx="273465" cy="2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1170" y="3262699"/>
            <a:ext cx="133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קבל פרטים ביבליוגרפיים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86" b="2866"/>
          <a:stretch/>
        </p:blipFill>
        <p:spPr>
          <a:xfrm>
            <a:off x="1525853" y="1589518"/>
            <a:ext cx="8785384" cy="4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96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Gisha</vt:lpstr>
      <vt:lpstr>Trebuchet MS</vt:lpstr>
      <vt:lpstr>Wingdings</vt:lpstr>
      <vt:lpstr>Wingdings 3</vt:lpstr>
      <vt:lpstr>Facet</vt:lpstr>
      <vt:lpstr>Cochrane Library </vt:lpstr>
      <vt:lpstr>Cochrane Library </vt:lpstr>
      <vt:lpstr>איך נכנסים ל-Cochrane Library</vt:lpstr>
      <vt:lpstr>חיפוש בסיסי</vt:lpstr>
      <vt:lpstr>חיפוש מתקדם</vt:lpstr>
      <vt:lpstr>הגבלות חיפוש לפי מאגר ושנה</vt:lpstr>
      <vt:lpstr>תוצאות חיפוש</vt:lpstr>
      <vt:lpstr>מאמר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Cochrane Library</dc:title>
  <dc:creator>Janna Gorelick</dc:creator>
  <cp:lastModifiedBy>Janna Gorelick</cp:lastModifiedBy>
  <cp:revision>16</cp:revision>
  <dcterms:created xsi:type="dcterms:W3CDTF">2018-03-08T10:08:58Z</dcterms:created>
  <dcterms:modified xsi:type="dcterms:W3CDTF">2024-11-19T13:23:04Z</dcterms:modified>
</cp:coreProperties>
</file>