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0343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D7DCC1-8A18-471F-9D90-D9ED50AE225B}" type="datetimeFigureOut">
              <a:rPr lang="he-IL" smtClean="0"/>
              <a:t>י"ח/חשון/תשפ"ה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proquest.com/advanced?accountid=4486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http://search.proquest.com/advanced?accountid=44866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Proquest</a:t>
            </a:r>
            <a:r>
              <a:rPr lang="en-US" dirty="0" smtClean="0"/>
              <a:t> Central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01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Proquest</a:t>
            </a:r>
            <a:r>
              <a:rPr lang="en-US" dirty="0" smtClean="0"/>
              <a:t> Central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Proquest</a:t>
            </a:r>
            <a:r>
              <a:rPr lang="en-US" dirty="0" smtClean="0"/>
              <a:t> Central</a:t>
            </a:r>
            <a:r>
              <a:rPr lang="he-IL" dirty="0" smtClean="0"/>
              <a:t> הוא אחד </a:t>
            </a:r>
            <a:r>
              <a:rPr lang="he-IL" dirty="0" err="1" smtClean="0"/>
              <a:t>המאגרי</a:t>
            </a:r>
            <a:r>
              <a:rPr lang="he-IL" dirty="0" smtClean="0"/>
              <a:t> מידע הגדולים בעולם</a:t>
            </a:r>
          </a:p>
          <a:p>
            <a:r>
              <a:rPr lang="he-IL" dirty="0" smtClean="0"/>
              <a:t>הוא מאחד בתוכו עשרות מאגרים מדעיים</a:t>
            </a:r>
          </a:p>
          <a:p>
            <a:r>
              <a:rPr lang="he-IL" dirty="0" smtClean="0"/>
              <a:t>הוא כולל מאגרים בנושאים הבאים</a:t>
            </a:r>
          </a:p>
          <a:p>
            <a:pPr lvl="1"/>
            <a:r>
              <a:rPr lang="he-IL" dirty="0" smtClean="0"/>
              <a:t>מנהל עסקים</a:t>
            </a:r>
          </a:p>
          <a:p>
            <a:pPr lvl="1"/>
            <a:r>
              <a:rPr lang="he-IL" dirty="0" smtClean="0"/>
              <a:t>רפואה ומקצועות בריאות</a:t>
            </a:r>
          </a:p>
          <a:p>
            <a:pPr lvl="1"/>
            <a:r>
              <a:rPr lang="he-IL" dirty="0" smtClean="0"/>
              <a:t>מדע וטכנולוגיה</a:t>
            </a:r>
          </a:p>
          <a:p>
            <a:pPr lvl="1"/>
            <a:r>
              <a:rPr lang="he-IL" dirty="0" smtClean="0"/>
              <a:t>מחשבים ותקשורת</a:t>
            </a:r>
          </a:p>
          <a:p>
            <a:pPr lvl="1"/>
            <a:r>
              <a:rPr lang="he-IL" dirty="0" smtClean="0"/>
              <a:t>מדעי החברה</a:t>
            </a:r>
          </a:p>
          <a:p>
            <a:pPr lvl="1"/>
            <a:r>
              <a:rPr lang="he-IL" dirty="0" smtClean="0"/>
              <a:t>היסטוריה</a:t>
            </a:r>
          </a:p>
          <a:p>
            <a:pPr lvl="1"/>
            <a:r>
              <a:rPr lang="he-IL" dirty="0" smtClean="0"/>
              <a:t>ועוד רבים..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39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התחלת החיפוש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9744" y="152717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בסיסי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בחיפוש בסיסי ניתן לחפש לפי ביטוי או מילת מפתח</a:t>
            </a:r>
          </a:p>
          <a:p>
            <a:r>
              <a:rPr lang="he-IL" dirty="0" smtClean="0"/>
              <a:t>אפשר להגביל למאמרים בטקסט מלא בלבד או לכתבי עת מדעיים בלבד</a:t>
            </a:r>
          </a:p>
          <a:p>
            <a:r>
              <a:rPr lang="he-IL" dirty="0" smtClean="0"/>
              <a:t>לחיפוש מורכב יותר יש לגשת לחיפוש מתקדם (</a:t>
            </a:r>
            <a:r>
              <a:rPr lang="en-US" dirty="0" smtClean="0"/>
              <a:t>advanced search</a:t>
            </a:r>
            <a:r>
              <a:rPr lang="he-IL" dirty="0" smtClean="0"/>
              <a:t>)	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52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הגבלה </a:t>
            </a:r>
            <a:r>
              <a:rPr lang="he-IL" dirty="0" smtClean="0"/>
              <a:t>למ</a:t>
            </a:r>
            <a:r>
              <a:rPr lang="he-IL" dirty="0" smtClean="0"/>
              <a:t>אמ</a:t>
            </a:r>
            <a:r>
              <a:rPr lang="he-IL" dirty="0" smtClean="0"/>
              <a:t>רים </a:t>
            </a:r>
            <a:r>
              <a:rPr lang="he-IL" dirty="0" smtClean="0"/>
              <a:t>בטקסט מלא בלבד</a:t>
            </a:r>
            <a:endParaRPr lang="he-I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9744" y="1527175"/>
            <a:ext cx="8128000" cy="4572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99592" y="350100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מתקדם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067" r="787" b="4575"/>
          <a:stretch/>
        </p:blipFill>
        <p:spPr bwMode="auto">
          <a:xfrm>
            <a:off x="563336" y="1738993"/>
            <a:ext cx="7968343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1988840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08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בחיפוש מתקדם ניתן לחפש כמה ביטויים בו זמנית ולבחור  שדות חיפוש שונים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" t="7576" r="3831" b="8904"/>
          <a:stretch/>
        </p:blipFill>
        <p:spPr bwMode="auto">
          <a:xfrm>
            <a:off x="400050" y="1943101"/>
            <a:ext cx="7886700" cy="37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4008" y="2204864"/>
            <a:ext cx="2088232" cy="2520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611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בנוסף אפשר להגביל חיפוש לפי תאריך, סוג חומר ושפה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067" r="787" b="4575"/>
          <a:stretch/>
        </p:blipFill>
        <p:spPr bwMode="auto">
          <a:xfrm>
            <a:off x="563336" y="1738993"/>
            <a:ext cx="7968343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20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תוצאות</a:t>
            </a:r>
            <a:endParaRPr lang="he-IL" dirty="0"/>
          </a:p>
        </p:txBody>
      </p:sp>
      <p:sp>
        <p:nvSpPr>
          <p:cNvPr id="5" name="Down Arrow 4"/>
          <p:cNvSpPr/>
          <p:nvPr/>
        </p:nvSpPr>
        <p:spPr>
          <a:xfrm>
            <a:off x="5904148" y="2469939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Left Arrow 6"/>
          <p:cNvSpPr/>
          <p:nvPr/>
        </p:nvSpPr>
        <p:spPr>
          <a:xfrm>
            <a:off x="4926766" y="4050717"/>
            <a:ext cx="54006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5449636" y="3916758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טקסט מלא</a:t>
            </a:r>
            <a:endParaRPr lang="he-IL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1540" y="1527175"/>
            <a:ext cx="8128000" cy="4572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51520" y="3813175"/>
            <a:ext cx="360040" cy="411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498" y="2993441"/>
            <a:ext cx="11161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אפשרויות סינון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52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</TotalTime>
  <Words>111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Georgia</vt:lpstr>
      <vt:lpstr>Times New Roman</vt:lpstr>
      <vt:lpstr>Wingdings</vt:lpstr>
      <vt:lpstr>Wingdings 2</vt:lpstr>
      <vt:lpstr>Civic</vt:lpstr>
      <vt:lpstr>Proquest Central</vt:lpstr>
      <vt:lpstr>Proquest Central</vt:lpstr>
      <vt:lpstr>התחלת החיפוש</vt:lpstr>
      <vt:lpstr>חיפוש בסיסי</vt:lpstr>
      <vt:lpstr>הגבלה למאמרים בטקסט מלא בלבד</vt:lpstr>
      <vt:lpstr>חיפוש מתקדם</vt:lpstr>
      <vt:lpstr>בחיפוש מתקדם ניתן לחפש כמה ביטויים בו זמנית ולבחור  שדות חיפוש שונים</vt:lpstr>
      <vt:lpstr>בנוסף אפשר להגביל חיפוש לפי תאריך, סוג חומר ושפה</vt:lpstr>
      <vt:lpstr>תוצאות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</dc:title>
  <dc:creator>Janna Gorelick</dc:creator>
  <cp:lastModifiedBy>Janna Gorelick</cp:lastModifiedBy>
  <cp:revision>7</cp:revision>
  <dcterms:created xsi:type="dcterms:W3CDTF">2016-11-29T10:14:24Z</dcterms:created>
  <dcterms:modified xsi:type="dcterms:W3CDTF">2024-11-19T11:27:24Z</dcterms:modified>
</cp:coreProperties>
</file>