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71" autoAdjust="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BB1C1-E5A4-4968-809C-F9E1F8DDC4E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356A5-1867-4AD4-9619-BB62CB8D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5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356A5-1867-4AD4-9619-BB62CB8D3D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60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D112CFC-BE94-41B8-9282-D0F414C93FDC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D0B33CE-1F8F-4FD4-98A2-6C2D3C8AF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2CFC-BE94-41B8-9282-D0F414C93FDC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33CE-1F8F-4FD4-98A2-6C2D3C8AF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2CFC-BE94-41B8-9282-D0F414C93FDC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33CE-1F8F-4FD4-98A2-6C2D3C8AF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2CFC-BE94-41B8-9282-D0F414C93FDC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33CE-1F8F-4FD4-98A2-6C2D3C8AF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2CFC-BE94-41B8-9282-D0F414C93FDC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33CE-1F8F-4FD4-98A2-6C2D3C8AF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2CFC-BE94-41B8-9282-D0F414C93FDC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33CE-1F8F-4FD4-98A2-6C2D3C8AF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112CFC-BE94-41B8-9282-D0F414C93FDC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0B33CE-1F8F-4FD4-98A2-6C2D3C8AF0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D112CFC-BE94-41B8-9282-D0F414C93FDC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D0B33CE-1F8F-4FD4-98A2-6C2D3C8AF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2CFC-BE94-41B8-9282-D0F414C93FDC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33CE-1F8F-4FD4-98A2-6C2D3C8AF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2CFC-BE94-41B8-9282-D0F414C93FDC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33CE-1F8F-4FD4-98A2-6C2D3C8AF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2CFC-BE94-41B8-9282-D0F414C93FDC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33CE-1F8F-4FD4-98A2-6C2D3C8AF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D112CFC-BE94-41B8-9282-D0F414C93FDC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D0B33CE-1F8F-4FD4-98A2-6C2D3C8AF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266429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Science Direct College Edition Journals Collection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Science Direct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he-IL" dirty="0" smtClean="0"/>
              <a:t>זהו מאגר מידע שכולל עשרות אלפי כתבי עת </a:t>
            </a:r>
            <a:r>
              <a:rPr lang="he-IL" dirty="0" smtClean="0"/>
              <a:t>במגוון נושאים, לדוגמא:</a:t>
            </a:r>
            <a:endParaRPr lang="he-IL" dirty="0" smtClean="0"/>
          </a:p>
          <a:p>
            <a:pPr lvl="1" algn="r" rtl="1"/>
            <a:r>
              <a:rPr lang="he-IL" dirty="0" smtClean="0"/>
              <a:t>פיסיקה</a:t>
            </a:r>
          </a:p>
          <a:p>
            <a:pPr lvl="1" algn="r" rtl="1"/>
            <a:r>
              <a:rPr lang="he-IL" dirty="0" smtClean="0"/>
              <a:t>אלקטרוניקה</a:t>
            </a:r>
          </a:p>
          <a:p>
            <a:pPr lvl="1" algn="r" rtl="1"/>
            <a:r>
              <a:rPr lang="he-IL" dirty="0" smtClean="0"/>
              <a:t>כימיה</a:t>
            </a:r>
            <a:endParaRPr lang="he-IL" dirty="0" smtClean="0"/>
          </a:p>
          <a:p>
            <a:pPr lvl="1" algn="r" rtl="1"/>
            <a:r>
              <a:rPr lang="he-IL" dirty="0" smtClean="0"/>
              <a:t>מתמטיקה</a:t>
            </a:r>
          </a:p>
          <a:p>
            <a:pPr lvl="1" algn="r" rtl="1"/>
            <a:r>
              <a:rPr lang="he-IL" dirty="0" smtClean="0"/>
              <a:t>רפואה</a:t>
            </a:r>
          </a:p>
          <a:p>
            <a:pPr lvl="1" algn="r" rtl="1"/>
            <a:r>
              <a:rPr lang="he-IL" dirty="0" smtClean="0"/>
              <a:t>סיעוד</a:t>
            </a:r>
          </a:p>
          <a:p>
            <a:pPr lvl="1" algn="r" rtl="1"/>
            <a:r>
              <a:rPr lang="he-IL" dirty="0" smtClean="0"/>
              <a:t>מדעי חברה</a:t>
            </a:r>
            <a:endParaRPr lang="he-IL" dirty="0" smtClean="0"/>
          </a:p>
          <a:p>
            <a:pPr algn="r" rtl="1"/>
            <a:r>
              <a:rPr lang="he-IL" dirty="0" smtClean="0"/>
              <a:t>יש אפשרות לחפש פריט לפי נושא, שם המאמר ושם כתב-העת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620688"/>
            <a:ext cx="4752528" cy="1066800"/>
          </a:xfrm>
        </p:spPr>
        <p:txBody>
          <a:bodyPr/>
          <a:lstStyle/>
          <a:p>
            <a:r>
              <a:rPr lang="he-IL" dirty="0" smtClean="0"/>
              <a:t>איך מחפשים מאמרים?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195736" y="2780928"/>
            <a:ext cx="720080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133" y="2249488"/>
            <a:ext cx="7687733" cy="432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5273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e-IL" dirty="0" smtClean="0"/>
              <a:t>חיפוש מתקדם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491880" y="4221088"/>
            <a:ext cx="1800200" cy="19442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133" y="2249488"/>
            <a:ext cx="7687733" cy="4324350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6804248" y="3212976"/>
            <a:ext cx="936104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 smtClean="0"/>
              <a:t>חיפוש מתקדם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051720" y="6093296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8133" y="2249488"/>
            <a:ext cx="7687733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5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692696"/>
            <a:ext cx="5760640" cy="1152128"/>
          </a:xfrm>
        </p:spPr>
        <p:txBody>
          <a:bodyPr/>
          <a:lstStyle/>
          <a:p>
            <a:pPr algn="ctr"/>
            <a:r>
              <a:rPr lang="he-IL" dirty="0" smtClean="0"/>
              <a:t>תוצאות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133" y="2249488"/>
            <a:ext cx="7687733" cy="4324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29249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/>
              <a:t>אפשרויות סינון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971600" y="3501008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88024" y="3294276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400" dirty="0" smtClean="0"/>
              <a:t>מעל מאמר בטקסט מלא מופיעה נקודה ירוקה</a:t>
            </a:r>
            <a:endParaRPr lang="en-US" sz="1400" dirty="0"/>
          </a:p>
        </p:txBody>
      </p:sp>
      <p:sp>
        <p:nvSpPr>
          <p:cNvPr id="9" name="Left Arrow 8"/>
          <p:cNvSpPr/>
          <p:nvPr/>
        </p:nvSpPr>
        <p:spPr>
          <a:xfrm>
            <a:off x="4139952" y="3602053"/>
            <a:ext cx="1224136" cy="1149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תוצאות אחרי סינון לפי שנה וסוג פרסום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247619"/>
            <a:ext cx="7884876" cy="443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98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סינון מאמרים בטקסט מלא בלבד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133" y="2249488"/>
            <a:ext cx="7687733" cy="432435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971600" y="4077072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703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129</TotalTime>
  <Words>71</Words>
  <Application>Microsoft Office PowerPoint</Application>
  <PresentationFormat>On-screen Show (4:3)</PresentationFormat>
  <Paragraphs>20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Georgia</vt:lpstr>
      <vt:lpstr>Times New Roman</vt:lpstr>
      <vt:lpstr>Trebuchet MS</vt:lpstr>
      <vt:lpstr>Wingdings 2</vt:lpstr>
      <vt:lpstr>Urban</vt:lpstr>
      <vt:lpstr>Science Direct College Edition Journals Collection</vt:lpstr>
      <vt:lpstr>Science Direct</vt:lpstr>
      <vt:lpstr>איך מחפשים מאמרים?</vt:lpstr>
      <vt:lpstr>חיפוש מתקדם</vt:lpstr>
      <vt:lpstr>חיפוש מתקדם</vt:lpstr>
      <vt:lpstr>תוצאות</vt:lpstr>
      <vt:lpstr>תוצאות אחרי סינון לפי שנה וסוג פרסום</vt:lpstr>
      <vt:lpstr>סינון מאמרים בטקסט מלא בלבד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Direct College Edition Journals Collection</dc:title>
  <dc:creator>janna</dc:creator>
  <cp:lastModifiedBy>Janna Gorelick</cp:lastModifiedBy>
  <cp:revision>15</cp:revision>
  <dcterms:created xsi:type="dcterms:W3CDTF">2011-02-15T13:02:43Z</dcterms:created>
  <dcterms:modified xsi:type="dcterms:W3CDTF">2024-11-19T11:17:16Z</dcterms:modified>
</cp:coreProperties>
</file>