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72" r:id="rId8"/>
    <p:sldId id="273" r:id="rId9"/>
    <p:sldId id="274" r:id="rId10"/>
    <p:sldId id="275" r:id="rId11"/>
    <p:sldId id="271" r:id="rId12"/>
    <p:sldId id="276" r:id="rId13"/>
    <p:sldId id="277" r:id="rId14"/>
    <p:sldId id="27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F2E-3E67-4B01-9320-8578483E7D3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8A8-723D-4AB3-9EF2-18C59042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93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F2E-3E67-4B01-9320-8578483E7D3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8A8-723D-4AB3-9EF2-18C59042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57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3C050F2E-3E67-4B01-9320-8578483E7D3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C60A08A8-723D-4AB3-9EF2-18C59042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F2E-3E67-4B01-9320-8578483E7D3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8A8-723D-4AB3-9EF2-18C59042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28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050F2E-3E67-4B01-9320-8578483E7D3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0A08A8-723D-4AB3-9EF2-18C59042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17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F2E-3E67-4B01-9320-8578483E7D3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8A8-723D-4AB3-9EF2-18C59042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4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F2E-3E67-4B01-9320-8578483E7D3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8A8-723D-4AB3-9EF2-18C59042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5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F2E-3E67-4B01-9320-8578483E7D3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8A8-723D-4AB3-9EF2-18C59042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80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F2E-3E67-4B01-9320-8578483E7D3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8A8-723D-4AB3-9EF2-18C59042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9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F2E-3E67-4B01-9320-8578483E7D3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8A8-723D-4AB3-9EF2-18C59042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2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F2E-3E67-4B01-9320-8578483E7D3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8A8-723D-4AB3-9EF2-18C59042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0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3C050F2E-3E67-4B01-9320-8578483E7D3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C60A08A8-723D-4AB3-9EF2-18C59042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48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jct-primo.hosted.exlibrisgroup.com/primo-explore/search?vid=972JCT_V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err="1"/>
              <a:t>פרימו</a:t>
            </a:r>
            <a:r>
              <a:rPr lang="he-IL" dirty="0"/>
              <a:t> –חשבון המשתמש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/>
              <a:t>רב מנוע לחיפוש מידע אקדמי</a:t>
            </a:r>
          </a:p>
          <a:p>
            <a:r>
              <a:rPr lang="en-US" dirty="0">
                <a:hlinkClick r:id="rId2"/>
              </a:rPr>
              <a:t>https://jct-primo.hosted.exlibrisgroup.com/primo-explore/search?vid=972JCT_V1</a:t>
            </a:r>
            <a:endParaRPr lang="he-I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451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רשימת הזמנות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630" t="2576" r="11235" b="23917"/>
          <a:stretch/>
        </p:blipFill>
        <p:spPr>
          <a:xfrm>
            <a:off x="3316778" y="2119745"/>
            <a:ext cx="6095666" cy="369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85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/>
              <a:t>הזמנת ספר</a:t>
            </a:r>
            <a:br>
              <a:rPr lang="he-IL" dirty="0"/>
            </a:br>
            <a:r>
              <a:rPr lang="he-IL" sz="2700" dirty="0"/>
              <a:t>ניתן להזמין ספר רק כשאתה מחובר לחשבון המשתמש</a:t>
            </a:r>
            <a:endParaRPr lang="en-US" sz="2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69" t="5935" r="2556" b="7517"/>
          <a:stretch/>
        </p:blipFill>
        <p:spPr>
          <a:xfrm>
            <a:off x="2128058" y="2195730"/>
            <a:ext cx="7457209" cy="3888016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4738255" y="4139738"/>
            <a:ext cx="931025" cy="332509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10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שמירת מאמר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69" t="2971" r="1566" b="2773"/>
          <a:stretch/>
        </p:blipFill>
        <p:spPr>
          <a:xfrm>
            <a:off x="2119745" y="2136371"/>
            <a:ext cx="8196349" cy="470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2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רשימת מאמרים שנשמרו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14" t="4949" r="1678" b="4750"/>
          <a:stretch/>
        </p:blipFill>
        <p:spPr>
          <a:xfrm>
            <a:off x="1828800" y="2044931"/>
            <a:ext cx="8195984" cy="4534583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2709949" y="4621876"/>
            <a:ext cx="465513" cy="615142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7705898" y="4380807"/>
            <a:ext cx="648393" cy="1828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94313" y="5170516"/>
            <a:ext cx="1180407" cy="2769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sz="1200" dirty="0"/>
              <a:t>סינון לפי תוויות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133821" y="4312222"/>
            <a:ext cx="976928" cy="2769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e-IL" sz="1200" dirty="0"/>
              <a:t>הוספת תווית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74483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800" dirty="0"/>
              <a:t>היסטורית חיפוש</a:t>
            </a:r>
            <a:br>
              <a:rPr lang="he-IL" dirty="0"/>
            </a:br>
            <a:r>
              <a:rPr lang="he-IL" sz="2000" dirty="0"/>
              <a:t>(רק חיפושים שנעשו כשאתה מחובר למשתמש שלך)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80" t="5144" r="788" b="5936"/>
          <a:stretch/>
        </p:blipFill>
        <p:spPr>
          <a:xfrm>
            <a:off x="2211186" y="2062451"/>
            <a:ext cx="7872152" cy="423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 err="1"/>
              <a:t>פרימו</a:t>
            </a:r>
            <a:r>
              <a:rPr lang="he-IL" dirty="0"/>
              <a:t> – מסך ראשי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062" b="15667"/>
          <a:stretch/>
        </p:blipFill>
        <p:spPr>
          <a:xfrm>
            <a:off x="1524489" y="2294312"/>
            <a:ext cx="8307872" cy="398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63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אפשרויות של חשבון המשתמש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/>
              <a:t>ניהול כרטיס קורא</a:t>
            </a:r>
          </a:p>
          <a:p>
            <a:pPr algn="r" rtl="1"/>
            <a:r>
              <a:rPr lang="he-IL" dirty="0"/>
              <a:t>הארכת ספרים </a:t>
            </a:r>
          </a:p>
          <a:p>
            <a:pPr algn="r" rtl="1"/>
            <a:r>
              <a:rPr lang="he-IL" dirty="0"/>
              <a:t>הזמנת ספרים</a:t>
            </a:r>
          </a:p>
          <a:p>
            <a:pPr algn="r" rtl="1"/>
            <a:r>
              <a:rPr lang="he-IL" dirty="0"/>
              <a:t>שמירת מאמרים</a:t>
            </a:r>
          </a:p>
          <a:p>
            <a:pPr algn="r" rtl="1"/>
            <a:r>
              <a:rPr lang="he-IL" dirty="0"/>
              <a:t>היסטוריה של חיפושים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32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כניסה לחשבון המשתמש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68" t="3169" r="898" b="7714"/>
          <a:stretch/>
        </p:blipFill>
        <p:spPr>
          <a:xfrm>
            <a:off x="1820487" y="2144683"/>
            <a:ext cx="7946968" cy="4063585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2136371" y="2560320"/>
            <a:ext cx="731520" cy="13716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34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כניסה לחשבון המשתמש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57" t="4354" r="343" b="10678"/>
          <a:stretch/>
        </p:blipFill>
        <p:spPr>
          <a:xfrm>
            <a:off x="2011323" y="1792936"/>
            <a:ext cx="8167271" cy="426442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347556" y="3778134"/>
            <a:ext cx="1014153" cy="67333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09949" y="3712801"/>
            <a:ext cx="1529542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he-IL" sz="1400" dirty="0"/>
              <a:t>גם שם המשתמש וגם הסיסמה הם מספר הזהות שלך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20791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אופציות של חשבון המשתמש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68" r="3233" b="8505"/>
          <a:stretch/>
        </p:blipFill>
        <p:spPr>
          <a:xfrm>
            <a:off x="1828003" y="2136371"/>
            <a:ext cx="8351031" cy="4287707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3383279" y="3013046"/>
            <a:ext cx="1230284" cy="59020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65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9692" t="6353" b="9551"/>
          <a:stretch/>
        </p:blipFill>
        <p:spPr>
          <a:xfrm>
            <a:off x="1573567" y="2219498"/>
            <a:ext cx="8502436" cy="4453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כרטיס הקורא שלי מסך ראשי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924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השאלות -פרוט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296" t="6332" r="12236" b="14629"/>
          <a:stretch/>
        </p:blipFill>
        <p:spPr>
          <a:xfrm>
            <a:off x="3291839" y="2144684"/>
            <a:ext cx="5832541" cy="378736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683433" y="3100647"/>
            <a:ext cx="764771" cy="27432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04755" y="2975957"/>
            <a:ext cx="1180407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sz="1200" dirty="0"/>
              <a:t>אפשרות לעבור להיסטוריה של השאלות</a:t>
            </a:r>
            <a:endParaRPr lang="en-US" sz="1200" dirty="0"/>
          </a:p>
        </p:txBody>
      </p:sp>
      <p:sp>
        <p:nvSpPr>
          <p:cNvPr id="7" name="Up Arrow 6"/>
          <p:cNvSpPr/>
          <p:nvPr/>
        </p:nvSpPr>
        <p:spPr>
          <a:xfrm>
            <a:off x="5062451" y="4087801"/>
            <a:ext cx="442304" cy="731520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63935" y="4554816"/>
            <a:ext cx="149629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dirty="0"/>
              <a:t>הארכת ספרים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408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רשימת כל ההשאלות שנעשו בכרטיס זה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37" t="6133" r="121" b="5145"/>
          <a:stretch/>
        </p:blipFill>
        <p:spPr>
          <a:xfrm>
            <a:off x="2227812" y="2269375"/>
            <a:ext cx="7597832" cy="416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748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203</TotalTime>
  <Words>123</Words>
  <Application>Microsoft Office PowerPoint</Application>
  <PresentationFormat>Widescreen</PresentationFormat>
  <Paragraphs>26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Corbel</vt:lpstr>
      <vt:lpstr>Wingdings</vt:lpstr>
      <vt:lpstr>Banded</vt:lpstr>
      <vt:lpstr>פרימו –חשבון המשתמש</vt:lpstr>
      <vt:lpstr>פרימו – מסך ראשי</vt:lpstr>
      <vt:lpstr>אפשרויות של חשבון המשתמש</vt:lpstr>
      <vt:lpstr>כניסה לחשבון המשתמש</vt:lpstr>
      <vt:lpstr>כניסה לחשבון המשתמש</vt:lpstr>
      <vt:lpstr>אופציות של חשבון המשתמש</vt:lpstr>
      <vt:lpstr>כרטיס הקורא שלי מסך ראשי</vt:lpstr>
      <vt:lpstr>השאלות -פרוט</vt:lpstr>
      <vt:lpstr>רשימת כל ההשאלות שנעשו בכרטיס זה</vt:lpstr>
      <vt:lpstr>רשימת הזמנות</vt:lpstr>
      <vt:lpstr>הזמנת ספר ניתן להזמין ספר רק כשאתה מחובר לחשבון המשתמש</vt:lpstr>
      <vt:lpstr>שמירת מאמר</vt:lpstr>
      <vt:lpstr>רשימת מאמרים שנשמרו</vt:lpstr>
      <vt:lpstr>היסטורית חיפוש (רק חיפושים שנעשו כשאתה מחובר למשתמש שלך)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פרימו</dc:title>
  <dc:creator>Janna Gorelick</dc:creator>
  <cp:lastModifiedBy>Igor Gorelik</cp:lastModifiedBy>
  <cp:revision>28</cp:revision>
  <dcterms:created xsi:type="dcterms:W3CDTF">2020-09-17T10:00:08Z</dcterms:created>
  <dcterms:modified xsi:type="dcterms:W3CDTF">2020-10-14T08:59:43Z</dcterms:modified>
</cp:coreProperties>
</file>