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5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3C050F2E-3E67-4B01-9320-8578483E7D35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2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050F2E-3E67-4B01-9320-8578483E7D35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17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4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5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8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9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2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F2E-3E67-4B01-9320-8578483E7D35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0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C050F2E-3E67-4B01-9320-8578483E7D35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C60A08A8-723D-4AB3-9EF2-18C59042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48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jct-primo.hosted.exlibrisgroup.com/primo-explore/search?vid=972JCT_V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err="1" smtClean="0"/>
              <a:t>פרימו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רב מנוע לחיפוש מידע אקדמי</a:t>
            </a:r>
          </a:p>
          <a:p>
            <a:r>
              <a:rPr lang="en-US" dirty="0" smtClean="0">
                <a:hlinkClick r:id="rId2"/>
              </a:rPr>
              <a:t>https://jct-primo.hosted.exlibrisgroup.com/primo-explore/search?vid=972JCT_V1</a:t>
            </a:r>
            <a:endParaRPr lang="he-I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פרטי מאמר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05" t="6133" b="7319"/>
          <a:stretch/>
        </p:blipFill>
        <p:spPr>
          <a:xfrm>
            <a:off x="2003368" y="2000385"/>
            <a:ext cx="8346424" cy="420656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591993" y="3952702"/>
            <a:ext cx="507076" cy="3241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42262" y="3965170"/>
            <a:ext cx="949731" cy="276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200" dirty="0" smtClean="0"/>
              <a:t>טקסט מלא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16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חיפוש מתקדם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4" t="5738" r="899" b="6331"/>
          <a:stretch/>
        </p:blipFill>
        <p:spPr>
          <a:xfrm>
            <a:off x="1803862" y="2252749"/>
            <a:ext cx="8611985" cy="44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0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כניסה לחשבון משתמש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8" t="3169" r="898" b="7714"/>
          <a:stretch/>
        </p:blipFill>
        <p:spPr>
          <a:xfrm>
            <a:off x="1820487" y="2144683"/>
            <a:ext cx="7946968" cy="4063585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2136371" y="2560320"/>
            <a:ext cx="731520" cy="1371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כניסה לחשבון משתמש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7" t="4354" r="343" b="10678"/>
          <a:stretch/>
        </p:blipFill>
        <p:spPr>
          <a:xfrm>
            <a:off x="2011323" y="1792936"/>
            <a:ext cx="8167271" cy="426442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347556" y="3778134"/>
            <a:ext cx="1014153" cy="67333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9949" y="3712801"/>
            <a:ext cx="1529542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400" dirty="0" smtClean="0"/>
              <a:t>גם שם משתמש וגם סיסמה הם מספר הזהות שלך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079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אופציות של חשבון משתמש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68" r="3233" b="8505"/>
          <a:stretch/>
        </p:blipFill>
        <p:spPr>
          <a:xfrm>
            <a:off x="1828003" y="2136371"/>
            <a:ext cx="8351031" cy="428770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3383279" y="3013046"/>
            <a:ext cx="1230284" cy="5902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כרטיס הקורא שלי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38" t="5935" b="17594"/>
          <a:stretch/>
        </p:blipFill>
        <p:spPr>
          <a:xfrm>
            <a:off x="1679172" y="2261062"/>
            <a:ext cx="8155478" cy="4020171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658495" y="3042458"/>
            <a:ext cx="224443" cy="30757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01541" y="2796872"/>
            <a:ext cx="1338349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sz="1400" dirty="0" smtClean="0"/>
              <a:t>הערכת ספרים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7924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 smtClean="0"/>
              <a:t>הזמנת ספר</a:t>
            </a:r>
            <a:br>
              <a:rPr lang="he-IL" dirty="0" smtClean="0"/>
            </a:br>
            <a:r>
              <a:rPr lang="he-IL" sz="2700" dirty="0" smtClean="0"/>
              <a:t>ניתן להזמין ספר רק כשאתה מחובר לחשבון המשתמש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69" t="5935" r="2556" b="7517"/>
          <a:stretch/>
        </p:blipFill>
        <p:spPr>
          <a:xfrm>
            <a:off x="2186247" y="2261061"/>
            <a:ext cx="7457209" cy="3888016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738255" y="4139738"/>
            <a:ext cx="931025" cy="332509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10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ולאוהבי הישן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31" r="-880" b="16211"/>
          <a:stretch/>
        </p:blipFill>
        <p:spPr>
          <a:xfrm>
            <a:off x="1429789" y="2202871"/>
            <a:ext cx="9493133" cy="4100127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5843846" y="2464899"/>
            <a:ext cx="399011" cy="50707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18188" y="2971976"/>
            <a:ext cx="850325" cy="2539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sz="1050" dirty="0" smtClean="0"/>
              <a:t>גישה לאלף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439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 err="1" smtClean="0"/>
              <a:t>פרימו</a:t>
            </a:r>
            <a:r>
              <a:rPr lang="he-IL" dirty="0" smtClean="0"/>
              <a:t> – מסך ראשי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62" b="15667"/>
          <a:stretch/>
        </p:blipFill>
        <p:spPr>
          <a:xfrm>
            <a:off x="1524489" y="2294312"/>
            <a:ext cx="8307872" cy="398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אפשרויות חיפוש </a:t>
            </a:r>
            <a:r>
              <a:rPr lang="he-IL" dirty="0" err="1" smtClean="0"/>
              <a:t>בפרימו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חיפוש בקטלוג </a:t>
            </a:r>
            <a:r>
              <a:rPr lang="he-IL" dirty="0" err="1" smtClean="0"/>
              <a:t>הספריה</a:t>
            </a:r>
            <a:r>
              <a:rPr lang="he-IL" dirty="0" smtClean="0"/>
              <a:t> – חיפוש באוסף הספרים של מרכז האקדמי לב</a:t>
            </a:r>
          </a:p>
          <a:p>
            <a:pPr algn="r" rtl="1"/>
            <a:r>
              <a:rPr lang="he-IL" dirty="0" smtClean="0"/>
              <a:t>חיפוש מאמרים – חיפוש מאמרים אקדמיים במאגרי מידע שיש לנו מנוי אליהם</a:t>
            </a:r>
          </a:p>
          <a:p>
            <a:pPr algn="r" rtl="1"/>
            <a:r>
              <a:rPr lang="he-IL" dirty="0" smtClean="0"/>
              <a:t>חיפוש משולב (לא מומלץ) – חיפוש בו זמנית במאגרי מידע ובקטלוג </a:t>
            </a:r>
            <a:r>
              <a:rPr lang="he-IL" dirty="0" err="1" smtClean="0"/>
              <a:t>הספריה</a:t>
            </a:r>
            <a:endParaRPr lang="he-IL" dirty="0" smtClean="0"/>
          </a:p>
          <a:p>
            <a:pPr algn="r" rtl="1"/>
            <a:r>
              <a:rPr lang="en-US" dirty="0" smtClean="0"/>
              <a:t>EBSCO</a:t>
            </a:r>
            <a:r>
              <a:rPr lang="he-IL" dirty="0" smtClean="0"/>
              <a:t> – חיפוש בין מאגרי </a:t>
            </a:r>
            <a:r>
              <a:rPr lang="en-US" dirty="0" smtClean="0"/>
              <a:t>EBSCO</a:t>
            </a:r>
            <a:r>
              <a:rPr lang="he-IL" dirty="0" smtClean="0"/>
              <a:t> שאנחנו מנויים אליהם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 smtClean="0"/>
              <a:t>איך נכנסים </a:t>
            </a:r>
            <a:r>
              <a:rPr lang="he-IL" dirty="0" err="1" smtClean="0"/>
              <a:t>לפרימו</a:t>
            </a:r>
            <a:r>
              <a:rPr lang="he-IL" dirty="0" smtClean="0"/>
              <a:t> מאתר </a:t>
            </a:r>
            <a:r>
              <a:rPr lang="he-IL" dirty="0" err="1" smtClean="0"/>
              <a:t>הספריה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54" b="7121"/>
          <a:stretch/>
        </p:blipFill>
        <p:spPr>
          <a:xfrm>
            <a:off x="2355762" y="2194560"/>
            <a:ext cx="7478888" cy="3724102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7822276" y="4347556"/>
            <a:ext cx="1138844" cy="35744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9486540" y="3295679"/>
            <a:ext cx="959068" cy="33698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חיפוש ספר בספריה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23" b="10085"/>
          <a:stretch/>
        </p:blipFill>
        <p:spPr>
          <a:xfrm>
            <a:off x="1873376" y="2211187"/>
            <a:ext cx="8547297" cy="39901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971010" y="2626821"/>
            <a:ext cx="831273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4547061" y="2992581"/>
            <a:ext cx="382385" cy="623455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חיפוש ספר בספריה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620" r="821" b="11337"/>
          <a:stretch/>
        </p:blipFill>
        <p:spPr>
          <a:xfrm>
            <a:off x="1099358" y="1715294"/>
            <a:ext cx="9993284" cy="45720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7639397" y="3034146"/>
            <a:ext cx="532014" cy="20781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2418" y="2953389"/>
            <a:ext cx="110697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400" dirty="0" smtClean="0">
                <a:cs typeface="+mj-cs"/>
              </a:rPr>
              <a:t>מס' תוצאות</a:t>
            </a:r>
            <a:endParaRPr lang="en-US" sz="1400" dirty="0">
              <a:cs typeface="+mj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926080" y="4663440"/>
            <a:ext cx="548640" cy="22444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56534" y="4452496"/>
            <a:ext cx="103251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400" dirty="0" smtClean="0">
                <a:cs typeface="+mj-cs"/>
              </a:rPr>
              <a:t>חלוקה לפי ספריות</a:t>
            </a:r>
            <a:endParaRPr lang="en-US" sz="1400" dirty="0">
              <a:cs typeface="+mj-cs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8063345" y="3699164"/>
            <a:ext cx="241070" cy="166254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פרטי ספר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31" b="4750"/>
          <a:stretch/>
        </p:blipFill>
        <p:spPr>
          <a:xfrm>
            <a:off x="2355515" y="2419004"/>
            <a:ext cx="7478888" cy="374072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253643" y="4453284"/>
            <a:ext cx="1005839" cy="47616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47311" y="4429755"/>
            <a:ext cx="872836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400" dirty="0" smtClean="0"/>
              <a:t>מיקום עותקים</a:t>
            </a:r>
            <a:endParaRPr lang="en-US" sz="1400" dirty="0"/>
          </a:p>
        </p:txBody>
      </p:sp>
      <p:sp>
        <p:nvSpPr>
          <p:cNvPr id="7" name="Up Arrow 6"/>
          <p:cNvSpPr/>
          <p:nvPr/>
        </p:nvSpPr>
        <p:spPr>
          <a:xfrm>
            <a:off x="6708369" y="5212080"/>
            <a:ext cx="224444" cy="24938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88329" y="5466958"/>
            <a:ext cx="864524" cy="276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sz="1200" dirty="0" smtClean="0"/>
              <a:t>מס' מדף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270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מצב עותקים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5" t="6133" b="5738"/>
          <a:stretch/>
        </p:blipFill>
        <p:spPr>
          <a:xfrm>
            <a:off x="2212255" y="2124814"/>
            <a:ext cx="7839594" cy="395489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843848" y="2595487"/>
            <a:ext cx="864524" cy="35744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918662" y="3122398"/>
            <a:ext cx="748145" cy="19950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784333" y="3617674"/>
            <a:ext cx="911568" cy="55380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918662" y="4360026"/>
            <a:ext cx="748145" cy="3158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8419" y="2496611"/>
            <a:ext cx="910243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400" dirty="0" smtClean="0"/>
              <a:t>עותקים על מדף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84895" y="3104762"/>
            <a:ext cx="1097280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400" dirty="0" smtClean="0"/>
              <a:t>עותק מושאל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90377" y="3579042"/>
            <a:ext cx="85347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400" dirty="0" smtClean="0"/>
              <a:t>עותקים על מדף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90377" y="4357796"/>
            <a:ext cx="1141675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400" dirty="0" smtClean="0"/>
              <a:t>עותק מושאל</a:t>
            </a:r>
            <a:endParaRPr lang="en-US" sz="1400" dirty="0"/>
          </a:p>
        </p:txBody>
      </p:sp>
      <p:sp>
        <p:nvSpPr>
          <p:cNvPr id="16" name="Left Arrow 15"/>
          <p:cNvSpPr/>
          <p:nvPr/>
        </p:nvSpPr>
        <p:spPr>
          <a:xfrm flipV="1">
            <a:off x="7619007" y="4599618"/>
            <a:ext cx="457200" cy="457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74863" y="4461118"/>
            <a:ext cx="768929" cy="276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e-IL" sz="1200" dirty="0" smtClean="0"/>
              <a:t>מס' מדף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85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חיפוש מאמרים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3" t="3960" b="7122"/>
          <a:stretch/>
        </p:blipFill>
        <p:spPr>
          <a:xfrm>
            <a:off x="2452254" y="2211185"/>
            <a:ext cx="7365769" cy="374072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924252" y="2673696"/>
            <a:ext cx="606829" cy="3574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5762" y="3965377"/>
            <a:ext cx="124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 smtClean="0">
                <a:solidFill>
                  <a:srgbClr val="FF0000"/>
                </a:solidFill>
              </a:rPr>
              <a:t>אפשרויות סינון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7763394" y="5269925"/>
            <a:ext cx="423949" cy="29925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04910" y="5204110"/>
            <a:ext cx="1055716" cy="4308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e-IL" sz="1100" dirty="0" smtClean="0"/>
              <a:t>גישה לטקסט מלא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607723" y="2691100"/>
            <a:ext cx="548640" cy="29094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66747" y="2553516"/>
            <a:ext cx="723207" cy="4308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100" dirty="0" smtClean="0"/>
              <a:t>לחיפוש מתקדם</a:t>
            </a:r>
            <a:endParaRPr lang="en-US" sz="1100" dirty="0"/>
          </a:p>
        </p:txBody>
      </p:sp>
      <p:sp>
        <p:nvSpPr>
          <p:cNvPr id="11" name="Up Arrow 10"/>
          <p:cNvSpPr/>
          <p:nvPr/>
        </p:nvSpPr>
        <p:spPr>
          <a:xfrm>
            <a:off x="4827617" y="3635528"/>
            <a:ext cx="45719" cy="21613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flipH="1">
            <a:off x="4924252" y="3298011"/>
            <a:ext cx="116378" cy="25769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5207923" y="3544088"/>
            <a:ext cx="340822" cy="9144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83973" y="3462850"/>
            <a:ext cx="501191" cy="2539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e-IL" sz="1050" dirty="0" smtClean="0"/>
              <a:t>ציטוט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4538748" y="3800832"/>
            <a:ext cx="631767" cy="2539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sz="1050" dirty="0" smtClean="0"/>
              <a:t>שמירה</a:t>
            </a:r>
            <a:endParaRPr lang="en-US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4653640" y="3097016"/>
            <a:ext cx="657601" cy="2616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100" dirty="0" smtClean="0"/>
              <a:t>העברה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244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156</TotalTime>
  <Words>158</Words>
  <Application>Microsoft Office PowerPoint</Application>
  <PresentationFormat>Widescreen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Corbel</vt:lpstr>
      <vt:lpstr>Gisha</vt:lpstr>
      <vt:lpstr>Wingdings</vt:lpstr>
      <vt:lpstr>Banded</vt:lpstr>
      <vt:lpstr>פרימו</vt:lpstr>
      <vt:lpstr>פרימו – מסך ראשי</vt:lpstr>
      <vt:lpstr>אפשרויות חיפוש בפרימו</vt:lpstr>
      <vt:lpstr>איך נכנסים לפרימו מאתר הספריה</vt:lpstr>
      <vt:lpstr>חיפוש ספר בספריה</vt:lpstr>
      <vt:lpstr>חיפוש ספר בספריה</vt:lpstr>
      <vt:lpstr>פרטי ספר</vt:lpstr>
      <vt:lpstr>מצב עותקים</vt:lpstr>
      <vt:lpstr>חיפוש מאמרים</vt:lpstr>
      <vt:lpstr>פרטי מאמר</vt:lpstr>
      <vt:lpstr>חיפוש מתקדם</vt:lpstr>
      <vt:lpstr>כניסה לחשבון משתמש</vt:lpstr>
      <vt:lpstr>כניסה לחשבון משתמש</vt:lpstr>
      <vt:lpstr>אופציות של חשבון משתמש</vt:lpstr>
      <vt:lpstr>כרטיס הקורא שלי</vt:lpstr>
      <vt:lpstr>הזמנת ספר ניתן להזמין ספר רק כשאתה מחובר לחשבון המשתמש</vt:lpstr>
      <vt:lpstr>ולאוהבי הישן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פרימו</dc:title>
  <dc:creator>Janna Gorelick</dc:creator>
  <cp:lastModifiedBy>Janna Gorelick</cp:lastModifiedBy>
  <cp:revision>20</cp:revision>
  <dcterms:created xsi:type="dcterms:W3CDTF">2020-09-17T10:00:08Z</dcterms:created>
  <dcterms:modified xsi:type="dcterms:W3CDTF">2020-10-13T09:24:10Z</dcterms:modified>
</cp:coreProperties>
</file>