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B1C1-E5A4-4968-809C-F9E1F8DDC4E9}" type="datetimeFigureOut">
              <a:rPr lang="en-US" smtClean="0"/>
              <a:t>16/04/2019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356A5-1867-4AD4-9619-BB62CB8D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56A5-1867-4AD4-9619-BB62CB8D3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112CFC-BE94-41B8-9282-D0F414C93FDC}" type="datetimeFigureOut">
              <a:rPr lang="en-US" smtClean="0"/>
              <a:pPr/>
              <a:t>16/04/2019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66429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Science Direct College Edition Journals Collection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זהו מאגר מידע שכולל עשרות אלפי כתבי עת בנושאים:</a:t>
            </a:r>
          </a:p>
          <a:p>
            <a:pPr lvl="1" algn="r" rtl="1"/>
            <a:r>
              <a:rPr lang="he-IL" dirty="0" smtClean="0"/>
              <a:t>פיסיקה</a:t>
            </a:r>
          </a:p>
          <a:p>
            <a:pPr lvl="1" algn="r" rtl="1"/>
            <a:r>
              <a:rPr lang="he-IL" dirty="0" smtClean="0"/>
              <a:t>אלקטרוניקה</a:t>
            </a:r>
          </a:p>
          <a:p>
            <a:pPr lvl="1" algn="r" rtl="1"/>
            <a:r>
              <a:rPr lang="he-IL" dirty="0" smtClean="0"/>
              <a:t>מחשבים</a:t>
            </a:r>
          </a:p>
          <a:p>
            <a:pPr lvl="1" algn="r" rtl="1"/>
            <a:r>
              <a:rPr lang="he-IL" dirty="0" smtClean="0"/>
              <a:t>כימיה</a:t>
            </a:r>
          </a:p>
          <a:p>
            <a:pPr lvl="1" algn="r" rtl="1"/>
            <a:r>
              <a:rPr lang="he-IL" dirty="0" smtClean="0"/>
              <a:t>אנרגיה</a:t>
            </a:r>
          </a:p>
          <a:p>
            <a:pPr lvl="1" algn="r" rtl="1"/>
            <a:r>
              <a:rPr lang="he-IL" dirty="0" smtClean="0"/>
              <a:t>מתמטיקה</a:t>
            </a:r>
          </a:p>
          <a:p>
            <a:pPr algn="r" rtl="1"/>
            <a:r>
              <a:rPr lang="he-IL" dirty="0" smtClean="0"/>
              <a:t>יש אפשרות לחפש פריט לפי נושא, שם המאמר ושם כתב-העת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752528" cy="1066800"/>
          </a:xfrm>
        </p:spPr>
        <p:txBody>
          <a:bodyPr/>
          <a:lstStyle/>
          <a:p>
            <a:r>
              <a:rPr lang="he-IL" dirty="0" smtClean="0"/>
              <a:t>איך מחפשים מאמרים?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95736" y="278092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חיפוש מתקדם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91880" y="4221088"/>
            <a:ext cx="1800200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71600" y="321297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חיפוש מתקדם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51720" y="609329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78850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760640" cy="1152128"/>
          </a:xfrm>
        </p:spPr>
        <p:txBody>
          <a:bodyPr/>
          <a:lstStyle/>
          <a:p>
            <a:pPr algn="ctr"/>
            <a:r>
              <a:rPr lang="he-IL" dirty="0" smtClean="0"/>
              <a:t>תוצאות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אפשרויות סינון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71600" y="35010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329427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מעל מאמר בטקסט מלא מופיעה נקודה ירוקה</a:t>
            </a:r>
            <a:endParaRPr lang="en-US" sz="1400" dirty="0"/>
          </a:p>
        </p:txBody>
      </p:sp>
      <p:sp>
        <p:nvSpPr>
          <p:cNvPr id="9" name="Left Arrow 8"/>
          <p:cNvSpPr/>
          <p:nvPr/>
        </p:nvSpPr>
        <p:spPr>
          <a:xfrm>
            <a:off x="4139952" y="3602053"/>
            <a:ext cx="1224136" cy="1149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תוצאות אחרי סינון לפי שנה וסוג פרסום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47619"/>
            <a:ext cx="7884876" cy="44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8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61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Science Direct College Edition Journals Collection</vt:lpstr>
      <vt:lpstr>Science Direct</vt:lpstr>
      <vt:lpstr>איך מחפשים מאמרים?</vt:lpstr>
      <vt:lpstr>חיפוש מתקדם</vt:lpstr>
      <vt:lpstr>חיפוש מתקדם</vt:lpstr>
      <vt:lpstr>תוצאות</vt:lpstr>
      <vt:lpstr>תוצאות אחרי סינון לפי שנה וסוג פרסום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Direct College Edition Journals Collection</dc:title>
  <dc:creator>janna</dc:creator>
  <cp:lastModifiedBy>Janna Gorelick</cp:lastModifiedBy>
  <cp:revision>14</cp:revision>
  <dcterms:created xsi:type="dcterms:W3CDTF">2011-02-15T13:02:43Z</dcterms:created>
  <dcterms:modified xsi:type="dcterms:W3CDTF">2019-04-16T09:14:34Z</dcterms:modified>
</cp:coreProperties>
</file>