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2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06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91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6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12F0-7FF1-4556-B1BF-FD297DF55685}" type="datetimeFigureOut">
              <a:rPr lang="en-US" smtClean="0"/>
              <a:t>28/03/2019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4BD05D-A3E4-458E-AE0D-06FAE51C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cochranelibrary/searc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library.wiley.com/cochranelibrary/sear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jct.ac.i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Cochrane </a:t>
            </a:r>
            <a:r>
              <a:rPr lang="en-US" dirty="0">
                <a:hlinkClick r:id="rId2"/>
              </a:rPr>
              <a:t>Library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מצגת הדרכה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Cochrane </a:t>
            </a:r>
            <a:r>
              <a:rPr lang="en-US" dirty="0">
                <a:hlinkClick r:id="rId2"/>
              </a:rPr>
              <a:t>Library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/>
              <a:t>Cochrane Library</a:t>
            </a:r>
            <a:r>
              <a:rPr lang="he-IL" dirty="0" smtClean="0"/>
              <a:t> הוא מאגר מידע רפואי</a:t>
            </a:r>
          </a:p>
          <a:p>
            <a:pPr algn="r" rtl="1"/>
            <a:r>
              <a:rPr lang="he-IL" dirty="0" smtClean="0"/>
              <a:t>הוא כולל סיכומים של מידע רפואי בטקסט מלא</a:t>
            </a:r>
          </a:p>
          <a:p>
            <a:pPr algn="r" rtl="1"/>
            <a:r>
              <a:rPr lang="he-IL" dirty="0" smtClean="0"/>
              <a:t>הסיכומים נכתבו על ידי צוות מקצועי של </a:t>
            </a:r>
            <a:r>
              <a:rPr lang="en-US" dirty="0" smtClean="0"/>
              <a:t>Cochrane</a:t>
            </a:r>
            <a:r>
              <a:rPr lang="he-IL" dirty="0" smtClean="0"/>
              <a:t> ומסתמכים על מאמרים מדעיים בתחום הרפואה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איך נכנסים ל-</a:t>
            </a:r>
            <a:r>
              <a:rPr lang="en-US" dirty="0" smtClean="0"/>
              <a:t>Cochrane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en-US" dirty="0" smtClean="0">
                <a:hlinkClick r:id="rId2"/>
              </a:rPr>
              <a:t>www.jct.ac.il</a:t>
            </a:r>
            <a:endParaRPr lang="en-US" dirty="0" smtClean="0"/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/>
              <a:t>סטודנטים </a:t>
            </a:r>
            <a:r>
              <a:rPr lang="he-IL" dirty="0" smtClean="0">
                <a:sym typeface="Wingdings" panose="05000000000000000000" pitchFamily="2" charset="2"/>
              </a:rPr>
              <a:t>ספריות  מאגרי מידע </a:t>
            </a:r>
            <a:r>
              <a:rPr lang="en-US" dirty="0" smtClean="0">
                <a:sym typeface="Wingdings" panose="05000000000000000000" pitchFamily="2" charset="2"/>
              </a:rPr>
              <a:t>Cochrane Library</a:t>
            </a: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13" b="46684"/>
          <a:stretch/>
        </p:blipFill>
        <p:spPr>
          <a:xfrm>
            <a:off x="2871387" y="2979105"/>
            <a:ext cx="7587139" cy="21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מחוץ לקמפוס יש להתחבר דרך מערכת התחברות מרחוק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3" y="2160588"/>
            <a:ext cx="69003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חיפוש בסיסי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83" t="2430" r="19657" b="46508"/>
          <a:stretch/>
        </p:blipFill>
        <p:spPr>
          <a:xfrm>
            <a:off x="240270" y="1931349"/>
            <a:ext cx="9390840" cy="439311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281017" y="3247402"/>
            <a:ext cx="444381" cy="3161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10100" y="2878070"/>
            <a:ext cx="78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חיפוש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92210" y="3785787"/>
            <a:ext cx="529840" cy="2563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3990" y="3913974"/>
            <a:ext cx="89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הגבלות חיפוש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הגבלות חיפוש לפי מאגר ושנה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35693"/>
            <a:ext cx="9037551" cy="508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תוצאות חיפוש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24" y="1580972"/>
            <a:ext cx="9400605" cy="528784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289563" y="4118069"/>
            <a:ext cx="717847" cy="213645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683522" y="3469593"/>
            <a:ext cx="1110953" cy="384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424" y="4059252"/>
            <a:ext cx="2187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רק סיכומי </a:t>
            </a:r>
            <a:r>
              <a:rPr lang="en-US" dirty="0" smtClean="0"/>
              <a:t>Cochrane  </a:t>
            </a:r>
            <a:r>
              <a:rPr lang="he-IL" dirty="0" smtClean="0"/>
              <a:t>פתוחים עבורנו. אם יש מאמר סגור שחשוב לכן, פנו </a:t>
            </a:r>
            <a:r>
              <a:rPr lang="he-IL" dirty="0" err="1" smtClean="0"/>
              <a:t>לספרנים,והם</a:t>
            </a:r>
            <a:r>
              <a:rPr lang="he-IL" dirty="0" smtClean="0"/>
              <a:t> ישתדלו להשיג אותו.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מאמר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621" y="1825625"/>
            <a:ext cx="8075235" cy="454232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8127050" y="2666288"/>
            <a:ext cx="341832" cy="367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4501" y="2333002"/>
            <a:ext cx="183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לשלוח לחבר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914114" y="3033758"/>
            <a:ext cx="743486" cy="9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6788" y="2854295"/>
            <a:ext cx="136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הורד </a:t>
            </a:r>
            <a:r>
              <a:rPr lang="en-US" dirty="0" smtClean="0"/>
              <a:t>PDF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384135" y="3223627"/>
            <a:ext cx="273465" cy="2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91170" y="3262699"/>
            <a:ext cx="133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קבל פרטים ביבליוגרפיים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1630" y="3990886"/>
            <a:ext cx="88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כותרות</a:t>
            </a:r>
          </a:p>
          <a:p>
            <a:r>
              <a:rPr lang="he-IL" dirty="0" smtClean="0"/>
              <a:t>נושאים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פרטים ביבליוגרפיים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579" y="1444240"/>
            <a:ext cx="8948394" cy="5033472"/>
          </a:xfrm>
          <a:prstGeom prst="rect">
            <a:avLst/>
          </a:prstGeom>
        </p:spPr>
      </p:pic>
      <p:sp>
        <p:nvSpPr>
          <p:cNvPr id="5" name="Dodecagon 4"/>
          <p:cNvSpPr/>
          <p:nvPr/>
        </p:nvSpPr>
        <p:spPr>
          <a:xfrm>
            <a:off x="3683239" y="2281252"/>
            <a:ext cx="324740" cy="247828"/>
          </a:xfrm>
          <a:prstGeom prst="dodecago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1</a:t>
            </a:r>
            <a:endParaRPr lang="en-US" dirty="0"/>
          </a:p>
        </p:txBody>
      </p:sp>
      <p:sp>
        <p:nvSpPr>
          <p:cNvPr id="6" name="Dodecagon 5"/>
          <p:cNvSpPr/>
          <p:nvPr/>
        </p:nvSpPr>
        <p:spPr>
          <a:xfrm>
            <a:off x="845669" y="2529080"/>
            <a:ext cx="418744" cy="333286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3324315" y="2281253"/>
            <a:ext cx="358924" cy="247827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264413" y="2533353"/>
            <a:ext cx="504202" cy="3247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255949" y="4477995"/>
            <a:ext cx="247828" cy="32474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decagon 9"/>
          <p:cNvSpPr/>
          <p:nvPr/>
        </p:nvSpPr>
        <p:spPr>
          <a:xfrm>
            <a:off x="3149126" y="4161801"/>
            <a:ext cx="461474" cy="316194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103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Gisha</vt:lpstr>
      <vt:lpstr>Trebuchet MS</vt:lpstr>
      <vt:lpstr>Wingdings</vt:lpstr>
      <vt:lpstr>Wingdings 3</vt:lpstr>
      <vt:lpstr>Facet</vt:lpstr>
      <vt:lpstr>Cochrane Library </vt:lpstr>
      <vt:lpstr>Cochrane Library </vt:lpstr>
      <vt:lpstr>איך נכנסים ל-Cochrane Library</vt:lpstr>
      <vt:lpstr>מחוץ לקמפוס יש להתחבר דרך מערכת התחברות מרחוק</vt:lpstr>
      <vt:lpstr>חיפוש בסיסי</vt:lpstr>
      <vt:lpstr>הגבלות חיפוש לפי מאגר ושנה</vt:lpstr>
      <vt:lpstr>תוצאות חיפוש</vt:lpstr>
      <vt:lpstr>מאמר</vt:lpstr>
      <vt:lpstr>פרטים ביבליוגרפיים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Cochrane Library</dc:title>
  <dc:creator>Janna Gorelick</dc:creator>
  <cp:lastModifiedBy>Janna Gorelick</cp:lastModifiedBy>
  <cp:revision>14</cp:revision>
  <dcterms:created xsi:type="dcterms:W3CDTF">2018-03-08T10:08:58Z</dcterms:created>
  <dcterms:modified xsi:type="dcterms:W3CDTF">2019-03-28T12:38:32Z</dcterms:modified>
</cp:coreProperties>
</file>