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E06"/>
    <a:srgbClr val="F8FCA2"/>
    <a:srgbClr val="FF3300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07" autoAdjust="0"/>
    <p:restoredTop sz="94660"/>
  </p:normalViewPr>
  <p:slideViewPr>
    <p:cSldViewPr>
      <p:cViewPr varScale="1">
        <p:scale>
          <a:sx n="66" d="100"/>
          <a:sy n="66" d="100"/>
        </p:scale>
        <p:origin x="-70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C1E94-CF05-4AF1-A3BD-045FC9ECC54D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3F113-3F5A-4551-82F4-B0F174C47182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92328-7ED6-401A-9E40-B1CC0E125445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2197D-229B-4E5B-A722-2669C4019837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B9F6B-5072-454E-98ED-FE44D5AE229E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3F4C6-D876-4343-A95A-AA8171B9452F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65CA6-FF0F-43C5-91B6-1700BF4C41D4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17EFD-E752-4DFF-834C-853CAEE15589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541A5-75FE-4A24-B4C5-ED3713E6105B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0608A-C64A-47A9-9BBA-140F125BFEFB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A9983-2860-4A38-8092-6C9CE12AB3D6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AAD590D7-177A-4274-A413-3413ABB39CB1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e-IL"/>
              <a:t>הספריה הטכנולוגית</a:t>
            </a:r>
            <a:br>
              <a:rPr lang="he-IL"/>
            </a:br>
            <a:r>
              <a:rPr lang="he-IL"/>
              <a:t>שרות עצמי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>
                <a:solidFill>
                  <a:srgbClr val="3366FF"/>
                </a:solidFill>
              </a:rPr>
              <a:t>http://jct.exlibris.co.il/F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/>
              <a:t>רשימה של כל הספרים שהשאלת אי פעם</a:t>
            </a:r>
            <a:endParaRPr lang="en-US" sz="4000"/>
          </a:p>
        </p:txBody>
      </p:sp>
      <p:pic>
        <p:nvPicPr>
          <p:cNvPr id="1331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מצב הזמנות</a:t>
            </a:r>
            <a:endParaRPr lang="en-US"/>
          </a:p>
        </p:txBody>
      </p:sp>
      <p:pic>
        <p:nvPicPr>
          <p:cNvPr id="2150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628775"/>
            <a:ext cx="6035675" cy="4525963"/>
          </a:xfrm>
          <a:ln/>
        </p:spPr>
      </p:pic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6948488" y="4076700"/>
            <a:ext cx="792162" cy="288925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5219700" y="2636838"/>
            <a:ext cx="86518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5364163" y="5516563"/>
            <a:ext cx="12954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רשימת הזמנות</a:t>
            </a:r>
            <a:endParaRPr lang="en-US"/>
          </a:p>
        </p:txBody>
      </p:sp>
      <p:pic>
        <p:nvPicPr>
          <p:cNvPr id="23557" name="Picture 5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3203575" y="4076700"/>
            <a:ext cx="1008063" cy="431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3492500" y="4581525"/>
            <a:ext cx="358775" cy="431800"/>
          </a:xfrm>
          <a:prstGeom prst="upArrow">
            <a:avLst>
              <a:gd name="adj1" fmla="val 50000"/>
              <a:gd name="adj2" fmla="val 30088"/>
            </a:avLst>
          </a:prstGeom>
          <a:solidFill>
            <a:srgbClr val="F8FCA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he-IL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059113" y="5084763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843213" y="5157788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מקומך בתור</a:t>
            </a:r>
            <a:endParaRPr lang="en-US"/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8243888" y="4149725"/>
            <a:ext cx="360362" cy="358775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8243888" y="4581525"/>
            <a:ext cx="288925" cy="360363"/>
          </a:xfrm>
          <a:prstGeom prst="upArrow">
            <a:avLst>
              <a:gd name="adj1" fmla="val 50000"/>
              <a:gd name="adj2" fmla="val 31181"/>
            </a:avLst>
          </a:prstGeom>
          <a:solidFill>
            <a:srgbClr val="F8FCA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he-IL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7451725" y="5032375"/>
            <a:ext cx="1100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7019925" y="4941888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למחיקת הזמנה</a:t>
            </a:r>
            <a:endParaRPr lang="en-US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6659563" y="3357563"/>
            <a:ext cx="100806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מחיקת הזמנה</a:t>
            </a:r>
            <a:endParaRPr lang="en-US"/>
          </a:p>
        </p:txBody>
      </p:sp>
      <p:pic>
        <p:nvPicPr>
          <p:cNvPr id="2560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ln/>
        </p:spPr>
      </p:pic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6877050" y="3068638"/>
            <a:ext cx="719138" cy="288925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6011863" y="3068638"/>
            <a:ext cx="792162" cy="288925"/>
          </a:xfrm>
          <a:prstGeom prst="rightArrow">
            <a:avLst>
              <a:gd name="adj1" fmla="val 50000"/>
              <a:gd name="adj2" fmla="val 68544"/>
            </a:avLst>
          </a:prstGeom>
          <a:solidFill>
            <a:srgbClr val="F8FCA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e-IL" sz="4000">
                <a:solidFill>
                  <a:srgbClr val="FF3300"/>
                </a:solidFill>
              </a:rPr>
              <a:t>חשוב!!!</a:t>
            </a:r>
            <a:br>
              <a:rPr lang="he-IL" sz="4000">
                <a:solidFill>
                  <a:srgbClr val="FF3300"/>
                </a:solidFill>
              </a:rPr>
            </a:br>
            <a:r>
              <a:rPr lang="he-IL" sz="4000">
                <a:solidFill>
                  <a:schemeClr val="tx1"/>
                </a:solidFill>
              </a:rPr>
              <a:t>בסוף העבודה על תשכח לצאת מהמערכת</a:t>
            </a:r>
            <a:endParaRPr lang="en-US" sz="4000">
              <a:solidFill>
                <a:srgbClr val="FF3300"/>
              </a:solidFill>
            </a:endParaRPr>
          </a:p>
        </p:txBody>
      </p:sp>
      <p:pic>
        <p:nvPicPr>
          <p:cNvPr id="43013" name="Picture 5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5219700" y="2492375"/>
            <a:ext cx="1223963" cy="288925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e-IL">
              <a:solidFill>
                <a:srgbClr val="FF3300"/>
              </a:solidFill>
            </a:endParaRP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5651500" y="2852738"/>
            <a:ext cx="360363" cy="504825"/>
          </a:xfrm>
          <a:prstGeom prst="upArrow">
            <a:avLst>
              <a:gd name="adj1" fmla="val 50000"/>
              <a:gd name="adj2" fmla="val 35022"/>
            </a:avLst>
          </a:prstGeom>
          <a:solidFill>
            <a:srgbClr val="F8FCA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he-IL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5651500" y="3429000"/>
            <a:ext cx="1081088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כניסה למערכת שרות עצמי</a:t>
            </a:r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6443663" y="2420938"/>
            <a:ext cx="1368425" cy="4318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7092950" y="2924175"/>
            <a:ext cx="215900" cy="576263"/>
          </a:xfrm>
          <a:prstGeom prst="upArrow">
            <a:avLst>
              <a:gd name="adj1" fmla="val 50000"/>
              <a:gd name="adj2" fmla="val 66728"/>
            </a:avLst>
          </a:prstGeom>
          <a:solidFill>
            <a:srgbClr val="F8FCA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he-I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362200"/>
          </a:xfrm>
        </p:spPr>
        <p:txBody>
          <a:bodyPr/>
          <a:lstStyle/>
          <a:p>
            <a:r>
              <a:rPr lang="he-IL"/>
              <a:t>הקלד את מספר הזהות שלך,</a:t>
            </a:r>
            <a:br>
              <a:rPr lang="he-IL"/>
            </a:br>
            <a:r>
              <a:rPr lang="he-IL"/>
              <a:t> ללא אפסים, </a:t>
            </a:r>
            <a:br>
              <a:rPr lang="he-IL"/>
            </a:br>
            <a:r>
              <a:rPr lang="he-IL"/>
              <a:t>בשני השדות</a:t>
            </a:r>
            <a:endParaRPr lang="en-US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7812088" y="4508500"/>
            <a:ext cx="863600" cy="2159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8172450" y="4724400"/>
            <a:ext cx="144463" cy="503238"/>
          </a:xfrm>
          <a:prstGeom prst="upArrow">
            <a:avLst>
              <a:gd name="adj1" fmla="val 50000"/>
              <a:gd name="adj2" fmla="val 87088"/>
            </a:avLst>
          </a:prstGeom>
          <a:solidFill>
            <a:srgbClr val="F8FCA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he-IL"/>
          </a:p>
        </p:txBody>
      </p:sp>
      <p:pic>
        <p:nvPicPr>
          <p:cNvPr id="5128" name="Picture 8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924175"/>
            <a:ext cx="8229600" cy="3201988"/>
          </a:xfrm>
        </p:spPr>
      </p:pic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7885113" y="4508500"/>
            <a:ext cx="863600" cy="360363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8172450" y="4941888"/>
            <a:ext cx="287338" cy="431800"/>
          </a:xfrm>
          <a:prstGeom prst="upArrow">
            <a:avLst>
              <a:gd name="adj1" fmla="val 50000"/>
              <a:gd name="adj2" fmla="val 37569"/>
            </a:avLst>
          </a:prstGeom>
          <a:solidFill>
            <a:srgbClr val="F8FCA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8424862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508625" y="2781300"/>
            <a:ext cx="1223963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הערכת ספרים</a:t>
            </a:r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580063" y="3429000"/>
            <a:ext cx="100806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7667625" y="4581525"/>
            <a:ext cx="1008063" cy="287338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על מספר מימין</a:t>
            </a:r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8243888" y="4221163"/>
            <a:ext cx="360362" cy="503237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643438" y="3357563"/>
            <a:ext cx="1296987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אל מילה "הארכה"</a:t>
            </a:r>
            <a:endParaRPr lang="en-US"/>
          </a:p>
        </p:txBody>
      </p:sp>
      <p:pic>
        <p:nvPicPr>
          <p:cNvPr id="16389" name="Picture 5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6156325" y="3644900"/>
            <a:ext cx="792163" cy="288925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6443663" y="4005263"/>
            <a:ext cx="215900" cy="360362"/>
          </a:xfrm>
          <a:prstGeom prst="upArrow">
            <a:avLst>
              <a:gd name="adj1" fmla="val 50000"/>
              <a:gd name="adj2" fmla="val 41728"/>
            </a:avLst>
          </a:prstGeom>
          <a:solidFill>
            <a:srgbClr val="B5BE06"/>
          </a:solidFill>
          <a:ln w="9525">
            <a:solidFill>
              <a:srgbClr val="F8FCA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>
              <a:solidFill>
                <a:srgbClr val="F8FCA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/>
              <a:t>תבדה שתאריך החזרה של הספר אכן התעדכן</a:t>
            </a:r>
            <a:endParaRPr lang="en-US" sz="4000"/>
          </a:p>
        </p:txBody>
      </p:sp>
      <p:pic>
        <p:nvPicPr>
          <p:cNvPr id="18438" name="Picture 6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  <a:ln/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500563" y="3357563"/>
            <a:ext cx="1150937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/>
              <a:t>לפני שבועיים לקחת ספר טוב, אך אתה לא זוכר את השם שלו?</a:t>
            </a:r>
            <a:endParaRPr lang="en-US" sz="4000"/>
          </a:p>
        </p:txBody>
      </p:sp>
      <p:pic>
        <p:nvPicPr>
          <p:cNvPr id="11268" name="Picture 4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7451725" y="3068638"/>
            <a:ext cx="1223963" cy="2159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867400" y="4652963"/>
            <a:ext cx="1296988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651500" y="5373688"/>
            <a:ext cx="720725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67</Words>
  <Application>Microsoft Office PowerPoint</Application>
  <PresentationFormat>‫הצגה על המסך (4:3)</PresentationFormat>
  <Paragraphs>16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6" baseType="lpstr">
      <vt:lpstr>Arial</vt:lpstr>
      <vt:lpstr>Default Design</vt:lpstr>
      <vt:lpstr>הספריה הטכנולוגית שרות עצמי</vt:lpstr>
      <vt:lpstr>כניסה למערכת שרות עצמי</vt:lpstr>
      <vt:lpstr>הקלד את מספר הזהות שלך,  ללא אפסים,  בשני השדות</vt:lpstr>
      <vt:lpstr>שקופית 4</vt:lpstr>
      <vt:lpstr>הערכת ספרים</vt:lpstr>
      <vt:lpstr>לחץ על מספר מימין</vt:lpstr>
      <vt:lpstr>לחץ אל מילה "הארכה"</vt:lpstr>
      <vt:lpstr>תבדה שתאריך החזרה של הספר אכן התעדכן</vt:lpstr>
      <vt:lpstr>לפני שבועיים לקחת ספר טוב, אך אתה לא זוכר את השם שלו?</vt:lpstr>
      <vt:lpstr>רשימה של כל הספרים שהשאלת אי פעם</vt:lpstr>
      <vt:lpstr>מצב הזמנות</vt:lpstr>
      <vt:lpstr>רשימת הזמנות</vt:lpstr>
      <vt:lpstr>מחיקת הזמנה</vt:lpstr>
      <vt:lpstr>חשוב!!! בסוף העבודה על תשכח לצאת מהמערכת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הספריה הטכנולוגית שרות עצמי</dc:title>
  <dc:creator>janna</dc:creator>
  <cp:lastModifiedBy>janna</cp:lastModifiedBy>
  <cp:revision>10</cp:revision>
  <dcterms:created xsi:type="dcterms:W3CDTF">2007-02-13T13:08:24Z</dcterms:created>
  <dcterms:modified xsi:type="dcterms:W3CDTF">2013-12-04T12:10:55Z</dcterms:modified>
</cp:coreProperties>
</file>