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67" r:id="rId5"/>
    <p:sldId id="279" r:id="rId6"/>
    <p:sldId id="269" r:id="rId7"/>
    <p:sldId id="272" r:id="rId8"/>
    <p:sldId id="273" r:id="rId9"/>
    <p:sldId id="274" r:id="rId10"/>
    <p:sldId id="275" r:id="rId11"/>
    <p:sldId id="280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5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2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17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4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5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8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9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2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0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48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cc-jct.primo.exlibrisgroup.com/discovery/search?vid=972ICC_JCT:972ICC_JC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err="1" smtClean="0"/>
              <a:t>פרימו</a:t>
            </a:r>
            <a:r>
              <a:rPr lang="he-IL" dirty="0" smtClean="0"/>
              <a:t> –חשבון המשתמש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רב מנוע לחיפוש מידע אקדמי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icc-jct.primo.exlibrisgroup.com/discovery/search?vid=972ICC_JCT:972ICC_JCT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רשימת הזמנות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30" t="2576" r="11235" b="23917"/>
          <a:stretch/>
        </p:blipFill>
        <p:spPr>
          <a:xfrm>
            <a:off x="3316778" y="2119745"/>
            <a:ext cx="6095666" cy="36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85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 smtClean="0"/>
              <a:t>הזמנת ספר</a:t>
            </a:r>
            <a:br>
              <a:rPr lang="he-IL" dirty="0" smtClean="0"/>
            </a:br>
            <a:r>
              <a:rPr lang="he-IL" sz="2700" dirty="0" smtClean="0"/>
              <a:t>ניתן להזמין ספר רק כשאתה מחובר לחשבון המשתמש</a:t>
            </a:r>
            <a:endParaRPr lang="en-US" sz="2700" dirty="0"/>
          </a:p>
        </p:txBody>
      </p:sp>
      <p:sp>
        <p:nvSpPr>
          <p:cNvPr id="5" name="Left Arrow 4"/>
          <p:cNvSpPr/>
          <p:nvPr/>
        </p:nvSpPr>
        <p:spPr>
          <a:xfrm>
            <a:off x="4738255" y="4139738"/>
            <a:ext cx="931025" cy="332509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836" b="3386"/>
          <a:stretch/>
        </p:blipFill>
        <p:spPr>
          <a:xfrm>
            <a:off x="1523315" y="2310938"/>
            <a:ext cx="8352205" cy="405661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669279" y="3840480"/>
            <a:ext cx="1180407" cy="21613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שמירת מאמר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69" t="2971" r="1566" b="2773"/>
          <a:stretch/>
        </p:blipFill>
        <p:spPr>
          <a:xfrm>
            <a:off x="2119745" y="2136371"/>
            <a:ext cx="8196349" cy="470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רשימת מאמרים שנשמרו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14" t="4949" r="1678" b="4750"/>
          <a:stretch/>
        </p:blipFill>
        <p:spPr>
          <a:xfrm>
            <a:off x="1828800" y="2044931"/>
            <a:ext cx="8195984" cy="4534583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2709949" y="4621876"/>
            <a:ext cx="465513" cy="61514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705898" y="4380807"/>
            <a:ext cx="648393" cy="1828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94313" y="5170516"/>
            <a:ext cx="1180407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sz="1200" dirty="0" smtClean="0"/>
              <a:t>סינון לפי תוויות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133821" y="4312222"/>
            <a:ext cx="976928" cy="27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e-IL" sz="1200" dirty="0" smtClean="0"/>
              <a:t>הוספת תווית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74483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dirty="0" smtClean="0"/>
              <a:t>היסטורית חיפוש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sz="2000" dirty="0" smtClean="0"/>
              <a:t>(רק חיפושים שנעשו כשאתה מחובר למשתמש שלך)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80" t="5144" r="788" b="5936"/>
          <a:stretch/>
        </p:blipFill>
        <p:spPr>
          <a:xfrm>
            <a:off x="2211186" y="2062451"/>
            <a:ext cx="7872152" cy="423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 err="1" smtClean="0"/>
              <a:t>פרימו</a:t>
            </a:r>
            <a:r>
              <a:rPr lang="he-IL" dirty="0" smtClean="0"/>
              <a:t> – מסך ראשי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" t="3754" r="-222" b="3367"/>
          <a:stretch/>
        </p:blipFill>
        <p:spPr>
          <a:xfrm>
            <a:off x="2372388" y="2169305"/>
            <a:ext cx="7478888" cy="390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אפשרויות של חשבון משתמש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ניהול כרטיס קורא</a:t>
            </a:r>
          </a:p>
          <a:p>
            <a:pPr algn="r" rtl="1"/>
            <a:r>
              <a:rPr lang="he-IL" dirty="0" smtClean="0"/>
              <a:t>הערכות ספרים </a:t>
            </a:r>
          </a:p>
          <a:p>
            <a:pPr algn="r" rtl="1"/>
            <a:r>
              <a:rPr lang="he-IL" dirty="0" smtClean="0"/>
              <a:t>הזמנות ספרים</a:t>
            </a:r>
          </a:p>
          <a:p>
            <a:pPr algn="r" rtl="1"/>
            <a:r>
              <a:rPr lang="he-IL" dirty="0" smtClean="0"/>
              <a:t>שמירת מאמרים</a:t>
            </a:r>
          </a:p>
          <a:p>
            <a:pPr algn="r" rtl="1"/>
            <a:r>
              <a:rPr lang="he-IL" dirty="0" smtClean="0"/>
              <a:t>היסטוריה של חיפושים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כניסה לחשבון משתמש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8" t="3169" r="898" b="7714"/>
          <a:stretch/>
        </p:blipFill>
        <p:spPr>
          <a:xfrm>
            <a:off x="1820487" y="2144683"/>
            <a:ext cx="7946968" cy="4063585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2136371" y="2560320"/>
            <a:ext cx="731520" cy="1371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כניסה לחשבון משתמש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347556" y="3778134"/>
            <a:ext cx="1014153" cy="67333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9949" y="3712801"/>
            <a:ext cx="1529542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400" dirty="0" smtClean="0"/>
              <a:t>גם שם משתמש וגם סיסמה הם מספר הזהות שלך</a:t>
            </a:r>
            <a:endParaRPr lang="en-US" sz="1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25" b="6529"/>
          <a:stretch/>
        </p:blipFill>
        <p:spPr>
          <a:xfrm>
            <a:off x="2355762" y="2294313"/>
            <a:ext cx="7478888" cy="364928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709949" y="4256116"/>
            <a:ext cx="1330036" cy="3990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9984" y="3848793"/>
            <a:ext cx="1213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200" dirty="0" smtClean="0"/>
              <a:t>שם משתמש: @</a:t>
            </a:r>
            <a:r>
              <a:rPr lang="en-US" sz="1200" dirty="0" smtClean="0"/>
              <a:t>acad.jct.ac.il</a:t>
            </a:r>
            <a:r>
              <a:rPr lang="he-IL" sz="1200" dirty="0" smtClean="0"/>
              <a:t>שם משתמש בלב נט</a:t>
            </a:r>
            <a:endParaRPr lang="en-US" sz="1200" dirty="0" smtClean="0"/>
          </a:p>
          <a:p>
            <a:r>
              <a:rPr lang="he-IL" sz="1200" dirty="0" smtClean="0"/>
              <a:t>סיסמא: סיסמא בלב נט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39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אופציות של חשבון משתמש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68" r="3233" b="8505"/>
          <a:stretch/>
        </p:blipFill>
        <p:spPr>
          <a:xfrm>
            <a:off x="1828003" y="2136371"/>
            <a:ext cx="8351031" cy="428770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3383279" y="3013046"/>
            <a:ext cx="1230284" cy="5902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692" t="6353" b="9551"/>
          <a:stretch/>
        </p:blipFill>
        <p:spPr>
          <a:xfrm>
            <a:off x="1573567" y="2219498"/>
            <a:ext cx="8502436" cy="4453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כרטיס הקורא שלי מסך ראשי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2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השאלות -פרוט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296" t="6332" r="12236" b="14629"/>
          <a:stretch/>
        </p:blipFill>
        <p:spPr>
          <a:xfrm>
            <a:off x="3291839" y="2144684"/>
            <a:ext cx="5832541" cy="378736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683433" y="3100647"/>
            <a:ext cx="764771" cy="27432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04755" y="2975957"/>
            <a:ext cx="1180407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sz="1200" dirty="0" smtClean="0"/>
              <a:t>אפשרות לעבור להיסטוריה של השאלות</a:t>
            </a:r>
            <a:endParaRPr lang="en-US" sz="1200" dirty="0"/>
          </a:p>
        </p:txBody>
      </p:sp>
      <p:sp>
        <p:nvSpPr>
          <p:cNvPr id="7" name="Up Arrow 6"/>
          <p:cNvSpPr/>
          <p:nvPr/>
        </p:nvSpPr>
        <p:spPr>
          <a:xfrm>
            <a:off x="5062451" y="4087801"/>
            <a:ext cx="442304" cy="73152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63935" y="4554816"/>
            <a:ext cx="149629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הערכת ספרים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0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רשימת כל ההשאלות שנעשו בכרטיס זה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37" t="6133" r="121" b="5145"/>
          <a:stretch/>
        </p:blipFill>
        <p:spPr>
          <a:xfrm>
            <a:off x="2227812" y="2269375"/>
            <a:ext cx="7597832" cy="41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74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205</TotalTime>
  <Words>121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Corbel</vt:lpstr>
      <vt:lpstr>Gisha</vt:lpstr>
      <vt:lpstr>Wingdings</vt:lpstr>
      <vt:lpstr>Banded</vt:lpstr>
      <vt:lpstr>פרימו –חשבון המשתמש</vt:lpstr>
      <vt:lpstr>פרימו – מסך ראשי</vt:lpstr>
      <vt:lpstr>אפשרויות של חשבון משתמש</vt:lpstr>
      <vt:lpstr>כניסה לחשבון משתמש</vt:lpstr>
      <vt:lpstr>כניסה לחשבון משתמש</vt:lpstr>
      <vt:lpstr>אופציות של חשבון משתמש</vt:lpstr>
      <vt:lpstr>כרטיס הקורא שלי מסך ראשי</vt:lpstr>
      <vt:lpstr>השאלות -פרוט</vt:lpstr>
      <vt:lpstr>רשימת כל ההשאלות שנעשו בכרטיס זה</vt:lpstr>
      <vt:lpstr>רשימת הזמנות</vt:lpstr>
      <vt:lpstr>הזמנת ספר ניתן להזמין ספר רק כשאתה מחובר לחשבון המשתמש</vt:lpstr>
      <vt:lpstr>שמירת מאמר</vt:lpstr>
      <vt:lpstr>רשימת מאמרים שנשמרו</vt:lpstr>
      <vt:lpstr>היסטורית חיפוש (רק חיפושים שנעשו כשאתה מחובר למשתמש שלך)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פרימו</dc:title>
  <dc:creator>Janna Gorelick</dc:creator>
  <cp:lastModifiedBy>Janna Gorelick</cp:lastModifiedBy>
  <cp:revision>27</cp:revision>
  <dcterms:created xsi:type="dcterms:W3CDTF">2020-09-17T10:00:08Z</dcterms:created>
  <dcterms:modified xsi:type="dcterms:W3CDTF">2024-11-19T10:07:58Z</dcterms:modified>
</cp:coreProperties>
</file>